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5999738" cy="251999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D6EA"/>
    <a:srgbClr val="00A9E0"/>
    <a:srgbClr val="000000"/>
    <a:srgbClr val="00A5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26" autoAdjust="0"/>
  </p:normalViewPr>
  <p:slideViewPr>
    <p:cSldViewPr snapToGrid="0">
      <p:cViewPr varScale="1">
        <p:scale>
          <a:sx n="29" d="100"/>
          <a:sy n="29" d="100"/>
        </p:scale>
        <p:origin x="160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9981" y="4124164"/>
            <a:ext cx="30599777" cy="8773325"/>
          </a:xfrm>
        </p:spPr>
        <p:txBody>
          <a:bodyPr anchor="b"/>
          <a:lstStyle>
            <a:lvl1pPr algn="ctr">
              <a:defRPr sz="22047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9967" y="13235822"/>
            <a:ext cx="26999804" cy="6084159"/>
          </a:xfrm>
        </p:spPr>
        <p:txBody>
          <a:bodyPr/>
          <a:lstStyle>
            <a:lvl1pPr marL="0" indent="0" algn="ctr">
              <a:buNone/>
              <a:defRPr sz="8819"/>
            </a:lvl1pPr>
            <a:lvl2pPr marL="1679981" indent="0" algn="ctr">
              <a:buNone/>
              <a:defRPr sz="7349"/>
            </a:lvl2pPr>
            <a:lvl3pPr marL="3359963" indent="0" algn="ctr">
              <a:buNone/>
              <a:defRPr sz="6614"/>
            </a:lvl3pPr>
            <a:lvl4pPr marL="5039944" indent="0" algn="ctr">
              <a:buNone/>
              <a:defRPr sz="5879"/>
            </a:lvl4pPr>
            <a:lvl5pPr marL="6719926" indent="0" algn="ctr">
              <a:buNone/>
              <a:defRPr sz="5879"/>
            </a:lvl5pPr>
            <a:lvl6pPr marL="8399907" indent="0" algn="ctr">
              <a:buNone/>
              <a:defRPr sz="5879"/>
            </a:lvl6pPr>
            <a:lvl7pPr marL="10079888" indent="0" algn="ctr">
              <a:buNone/>
              <a:defRPr sz="5879"/>
            </a:lvl7pPr>
            <a:lvl8pPr marL="11759870" indent="0" algn="ctr">
              <a:buNone/>
              <a:defRPr sz="5879"/>
            </a:lvl8pPr>
            <a:lvl9pPr marL="13439851" indent="0" algn="ctr">
              <a:buNone/>
              <a:defRPr sz="5879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AE546-2603-40FE-8E2C-85F4CDCC4B34}" type="datetimeFigureOut">
              <a:rPr lang="it-IT" smtClean="0"/>
              <a:t>20/05/2025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8350-2223-4214-8C79-E625F80C38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0757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AE546-2603-40FE-8E2C-85F4CDCC4B34}" type="datetimeFigureOut">
              <a:rPr lang="it-IT" smtClean="0"/>
              <a:t>20/05/2025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8350-2223-4214-8C79-E625F80C38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6522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5762314" y="1341665"/>
            <a:ext cx="7762444" cy="21355814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74984" y="1341665"/>
            <a:ext cx="22837334" cy="21355814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AE546-2603-40FE-8E2C-85F4CDCC4B34}" type="datetimeFigureOut">
              <a:rPr lang="it-IT" smtClean="0"/>
              <a:t>20/05/2025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8350-2223-4214-8C79-E625F80C38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371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AE546-2603-40FE-8E2C-85F4CDCC4B34}" type="datetimeFigureOut">
              <a:rPr lang="it-IT" smtClean="0"/>
              <a:t>20/05/2025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8350-2223-4214-8C79-E625F80C38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8894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234" y="6282501"/>
            <a:ext cx="31049774" cy="10482488"/>
          </a:xfrm>
        </p:spPr>
        <p:txBody>
          <a:bodyPr anchor="b"/>
          <a:lstStyle>
            <a:lvl1pPr>
              <a:defRPr sz="22047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6234" y="16864157"/>
            <a:ext cx="31049774" cy="5512493"/>
          </a:xfrm>
        </p:spPr>
        <p:txBody>
          <a:bodyPr/>
          <a:lstStyle>
            <a:lvl1pPr marL="0" indent="0">
              <a:buNone/>
              <a:defRPr sz="8819">
                <a:solidFill>
                  <a:schemeClr val="tx1"/>
                </a:solidFill>
              </a:defRPr>
            </a:lvl1pPr>
            <a:lvl2pPr marL="1679981" indent="0">
              <a:buNone/>
              <a:defRPr sz="7349">
                <a:solidFill>
                  <a:schemeClr val="tx1">
                    <a:tint val="75000"/>
                  </a:schemeClr>
                </a:solidFill>
              </a:defRPr>
            </a:lvl2pPr>
            <a:lvl3pPr marL="3359963" indent="0">
              <a:buNone/>
              <a:defRPr sz="6614">
                <a:solidFill>
                  <a:schemeClr val="tx1">
                    <a:tint val="75000"/>
                  </a:schemeClr>
                </a:solidFill>
              </a:defRPr>
            </a:lvl3pPr>
            <a:lvl4pPr marL="5039944" indent="0">
              <a:buNone/>
              <a:defRPr sz="5879">
                <a:solidFill>
                  <a:schemeClr val="tx1">
                    <a:tint val="75000"/>
                  </a:schemeClr>
                </a:solidFill>
              </a:defRPr>
            </a:lvl4pPr>
            <a:lvl5pPr marL="6719926" indent="0">
              <a:buNone/>
              <a:defRPr sz="5879">
                <a:solidFill>
                  <a:schemeClr val="tx1">
                    <a:tint val="75000"/>
                  </a:schemeClr>
                </a:solidFill>
              </a:defRPr>
            </a:lvl5pPr>
            <a:lvl6pPr marL="8399907" indent="0">
              <a:buNone/>
              <a:defRPr sz="5879">
                <a:solidFill>
                  <a:schemeClr val="tx1">
                    <a:tint val="75000"/>
                  </a:schemeClr>
                </a:solidFill>
              </a:defRPr>
            </a:lvl6pPr>
            <a:lvl7pPr marL="10079888" indent="0">
              <a:buNone/>
              <a:defRPr sz="5879">
                <a:solidFill>
                  <a:schemeClr val="tx1">
                    <a:tint val="75000"/>
                  </a:schemeClr>
                </a:solidFill>
              </a:defRPr>
            </a:lvl7pPr>
            <a:lvl8pPr marL="11759870" indent="0">
              <a:buNone/>
              <a:defRPr sz="5879">
                <a:solidFill>
                  <a:schemeClr val="tx1">
                    <a:tint val="75000"/>
                  </a:schemeClr>
                </a:solidFill>
              </a:defRPr>
            </a:lvl8pPr>
            <a:lvl9pPr marL="13439851" indent="0">
              <a:buNone/>
              <a:defRPr sz="58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AE546-2603-40FE-8E2C-85F4CDCC4B34}" type="datetimeFigureOut">
              <a:rPr lang="it-IT" smtClean="0"/>
              <a:t>20/05/2025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8350-2223-4214-8C79-E625F80C38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6091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74982" y="6708326"/>
            <a:ext cx="15299889" cy="1598915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24867" y="6708326"/>
            <a:ext cx="15299889" cy="1598915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AE546-2603-40FE-8E2C-85F4CDCC4B34}" type="datetimeFigureOut">
              <a:rPr lang="it-IT" smtClean="0"/>
              <a:t>20/05/2025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8350-2223-4214-8C79-E625F80C38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0372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671" y="1341671"/>
            <a:ext cx="31049774" cy="487083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9675" y="6177496"/>
            <a:ext cx="15229574" cy="3027495"/>
          </a:xfrm>
        </p:spPr>
        <p:txBody>
          <a:bodyPr anchor="b"/>
          <a:lstStyle>
            <a:lvl1pPr marL="0" indent="0">
              <a:buNone/>
              <a:defRPr sz="8819" b="1"/>
            </a:lvl1pPr>
            <a:lvl2pPr marL="1679981" indent="0">
              <a:buNone/>
              <a:defRPr sz="7349" b="1"/>
            </a:lvl2pPr>
            <a:lvl3pPr marL="3359963" indent="0">
              <a:buNone/>
              <a:defRPr sz="6614" b="1"/>
            </a:lvl3pPr>
            <a:lvl4pPr marL="5039944" indent="0">
              <a:buNone/>
              <a:defRPr sz="5879" b="1"/>
            </a:lvl4pPr>
            <a:lvl5pPr marL="6719926" indent="0">
              <a:buNone/>
              <a:defRPr sz="5879" b="1"/>
            </a:lvl5pPr>
            <a:lvl6pPr marL="8399907" indent="0">
              <a:buNone/>
              <a:defRPr sz="5879" b="1"/>
            </a:lvl6pPr>
            <a:lvl7pPr marL="10079888" indent="0">
              <a:buNone/>
              <a:defRPr sz="5879" b="1"/>
            </a:lvl7pPr>
            <a:lvl8pPr marL="11759870" indent="0">
              <a:buNone/>
              <a:defRPr sz="5879" b="1"/>
            </a:lvl8pPr>
            <a:lvl9pPr marL="13439851" indent="0">
              <a:buNone/>
              <a:defRPr sz="5879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79675" y="9204991"/>
            <a:ext cx="15229574" cy="1353915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224869" y="6177496"/>
            <a:ext cx="15304578" cy="3027495"/>
          </a:xfrm>
        </p:spPr>
        <p:txBody>
          <a:bodyPr anchor="b"/>
          <a:lstStyle>
            <a:lvl1pPr marL="0" indent="0">
              <a:buNone/>
              <a:defRPr sz="8819" b="1"/>
            </a:lvl1pPr>
            <a:lvl2pPr marL="1679981" indent="0">
              <a:buNone/>
              <a:defRPr sz="7349" b="1"/>
            </a:lvl2pPr>
            <a:lvl3pPr marL="3359963" indent="0">
              <a:buNone/>
              <a:defRPr sz="6614" b="1"/>
            </a:lvl3pPr>
            <a:lvl4pPr marL="5039944" indent="0">
              <a:buNone/>
              <a:defRPr sz="5879" b="1"/>
            </a:lvl4pPr>
            <a:lvl5pPr marL="6719926" indent="0">
              <a:buNone/>
              <a:defRPr sz="5879" b="1"/>
            </a:lvl5pPr>
            <a:lvl6pPr marL="8399907" indent="0">
              <a:buNone/>
              <a:defRPr sz="5879" b="1"/>
            </a:lvl6pPr>
            <a:lvl7pPr marL="10079888" indent="0">
              <a:buNone/>
              <a:defRPr sz="5879" b="1"/>
            </a:lvl7pPr>
            <a:lvl8pPr marL="11759870" indent="0">
              <a:buNone/>
              <a:defRPr sz="5879" b="1"/>
            </a:lvl8pPr>
            <a:lvl9pPr marL="13439851" indent="0">
              <a:buNone/>
              <a:defRPr sz="5879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224869" y="9204991"/>
            <a:ext cx="15304578" cy="1353915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AE546-2603-40FE-8E2C-85F4CDCC4B34}" type="datetimeFigureOut">
              <a:rPr lang="it-IT" smtClean="0"/>
              <a:t>20/05/2025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8350-2223-4214-8C79-E625F80C38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2480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AE546-2603-40FE-8E2C-85F4CDCC4B34}" type="datetimeFigureOut">
              <a:rPr lang="it-IT" smtClean="0"/>
              <a:t>20/05/2025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8350-2223-4214-8C79-E625F80C38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6824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AE546-2603-40FE-8E2C-85F4CDCC4B34}" type="datetimeFigureOut">
              <a:rPr lang="it-IT" smtClean="0"/>
              <a:t>20/05/2025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8350-2223-4214-8C79-E625F80C38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2579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671" y="1679998"/>
            <a:ext cx="11610853" cy="5879994"/>
          </a:xfrm>
        </p:spPr>
        <p:txBody>
          <a:bodyPr anchor="b"/>
          <a:lstStyle>
            <a:lvl1pPr>
              <a:defRPr sz="11758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04578" y="3628335"/>
            <a:ext cx="18224867" cy="17908316"/>
          </a:xfrm>
        </p:spPr>
        <p:txBody>
          <a:bodyPr/>
          <a:lstStyle>
            <a:lvl1pPr>
              <a:defRPr sz="11758"/>
            </a:lvl1pPr>
            <a:lvl2pPr>
              <a:defRPr sz="10289"/>
            </a:lvl2pPr>
            <a:lvl3pPr>
              <a:defRPr sz="8819"/>
            </a:lvl3pPr>
            <a:lvl4pPr>
              <a:defRPr sz="7349"/>
            </a:lvl4pPr>
            <a:lvl5pPr>
              <a:defRPr sz="7349"/>
            </a:lvl5pPr>
            <a:lvl6pPr>
              <a:defRPr sz="7349"/>
            </a:lvl6pPr>
            <a:lvl7pPr>
              <a:defRPr sz="7349"/>
            </a:lvl7pPr>
            <a:lvl8pPr>
              <a:defRPr sz="7349"/>
            </a:lvl8pPr>
            <a:lvl9pPr>
              <a:defRPr sz="7349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79671" y="7559993"/>
            <a:ext cx="11610853" cy="14005821"/>
          </a:xfrm>
        </p:spPr>
        <p:txBody>
          <a:bodyPr/>
          <a:lstStyle>
            <a:lvl1pPr marL="0" indent="0">
              <a:buNone/>
              <a:defRPr sz="5879"/>
            </a:lvl1pPr>
            <a:lvl2pPr marL="1679981" indent="0">
              <a:buNone/>
              <a:defRPr sz="5144"/>
            </a:lvl2pPr>
            <a:lvl3pPr marL="3359963" indent="0">
              <a:buNone/>
              <a:defRPr sz="4409"/>
            </a:lvl3pPr>
            <a:lvl4pPr marL="5039944" indent="0">
              <a:buNone/>
              <a:defRPr sz="3674"/>
            </a:lvl4pPr>
            <a:lvl5pPr marL="6719926" indent="0">
              <a:buNone/>
              <a:defRPr sz="3674"/>
            </a:lvl5pPr>
            <a:lvl6pPr marL="8399907" indent="0">
              <a:buNone/>
              <a:defRPr sz="3674"/>
            </a:lvl6pPr>
            <a:lvl7pPr marL="10079888" indent="0">
              <a:buNone/>
              <a:defRPr sz="3674"/>
            </a:lvl7pPr>
            <a:lvl8pPr marL="11759870" indent="0">
              <a:buNone/>
              <a:defRPr sz="3674"/>
            </a:lvl8pPr>
            <a:lvl9pPr marL="13439851" indent="0">
              <a:buNone/>
              <a:defRPr sz="3674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AE546-2603-40FE-8E2C-85F4CDCC4B34}" type="datetimeFigureOut">
              <a:rPr lang="it-IT" smtClean="0"/>
              <a:t>20/05/2025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8350-2223-4214-8C79-E625F80C38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5448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671" y="1679998"/>
            <a:ext cx="11610853" cy="5879994"/>
          </a:xfrm>
        </p:spPr>
        <p:txBody>
          <a:bodyPr anchor="b"/>
          <a:lstStyle>
            <a:lvl1pPr>
              <a:defRPr sz="11758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304578" y="3628335"/>
            <a:ext cx="18224867" cy="17908316"/>
          </a:xfrm>
        </p:spPr>
        <p:txBody>
          <a:bodyPr anchor="t"/>
          <a:lstStyle>
            <a:lvl1pPr marL="0" indent="0">
              <a:buNone/>
              <a:defRPr sz="11758"/>
            </a:lvl1pPr>
            <a:lvl2pPr marL="1679981" indent="0">
              <a:buNone/>
              <a:defRPr sz="10289"/>
            </a:lvl2pPr>
            <a:lvl3pPr marL="3359963" indent="0">
              <a:buNone/>
              <a:defRPr sz="8819"/>
            </a:lvl3pPr>
            <a:lvl4pPr marL="5039944" indent="0">
              <a:buNone/>
              <a:defRPr sz="7349"/>
            </a:lvl4pPr>
            <a:lvl5pPr marL="6719926" indent="0">
              <a:buNone/>
              <a:defRPr sz="7349"/>
            </a:lvl5pPr>
            <a:lvl6pPr marL="8399907" indent="0">
              <a:buNone/>
              <a:defRPr sz="7349"/>
            </a:lvl6pPr>
            <a:lvl7pPr marL="10079888" indent="0">
              <a:buNone/>
              <a:defRPr sz="7349"/>
            </a:lvl7pPr>
            <a:lvl8pPr marL="11759870" indent="0">
              <a:buNone/>
              <a:defRPr sz="7349"/>
            </a:lvl8pPr>
            <a:lvl9pPr marL="13439851" indent="0">
              <a:buNone/>
              <a:defRPr sz="7349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79671" y="7559993"/>
            <a:ext cx="11610853" cy="14005821"/>
          </a:xfrm>
        </p:spPr>
        <p:txBody>
          <a:bodyPr/>
          <a:lstStyle>
            <a:lvl1pPr marL="0" indent="0">
              <a:buNone/>
              <a:defRPr sz="5879"/>
            </a:lvl1pPr>
            <a:lvl2pPr marL="1679981" indent="0">
              <a:buNone/>
              <a:defRPr sz="5144"/>
            </a:lvl2pPr>
            <a:lvl3pPr marL="3359963" indent="0">
              <a:buNone/>
              <a:defRPr sz="4409"/>
            </a:lvl3pPr>
            <a:lvl4pPr marL="5039944" indent="0">
              <a:buNone/>
              <a:defRPr sz="3674"/>
            </a:lvl4pPr>
            <a:lvl5pPr marL="6719926" indent="0">
              <a:buNone/>
              <a:defRPr sz="3674"/>
            </a:lvl5pPr>
            <a:lvl6pPr marL="8399907" indent="0">
              <a:buNone/>
              <a:defRPr sz="3674"/>
            </a:lvl6pPr>
            <a:lvl7pPr marL="10079888" indent="0">
              <a:buNone/>
              <a:defRPr sz="3674"/>
            </a:lvl7pPr>
            <a:lvl8pPr marL="11759870" indent="0">
              <a:buNone/>
              <a:defRPr sz="3674"/>
            </a:lvl8pPr>
            <a:lvl9pPr marL="13439851" indent="0">
              <a:buNone/>
              <a:defRPr sz="3674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AE546-2603-40FE-8E2C-85F4CDCC4B34}" type="datetimeFigureOut">
              <a:rPr lang="it-IT" smtClean="0"/>
              <a:t>20/05/2025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8350-2223-4214-8C79-E625F80C38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9907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4982" y="1341671"/>
            <a:ext cx="31049774" cy="4870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4982" y="6708326"/>
            <a:ext cx="31049774" cy="15989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74982" y="23356649"/>
            <a:ext cx="8099941" cy="1341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4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AE546-2603-40FE-8E2C-85F4CDCC4B34}" type="datetimeFigureOut">
              <a:rPr lang="it-IT" smtClean="0"/>
              <a:t>20/05/2025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24913" y="23356649"/>
            <a:ext cx="12149912" cy="1341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4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424815" y="23356649"/>
            <a:ext cx="8099941" cy="1341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4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98350-2223-4214-8C79-E625F80C38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319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359963" rtl="0" eaLnBrk="1" latinLnBrk="0" hangingPunct="1">
        <a:lnSpc>
          <a:spcPct val="90000"/>
        </a:lnSpc>
        <a:spcBef>
          <a:spcPct val="0"/>
        </a:spcBef>
        <a:buNone/>
        <a:defRPr sz="161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39991" indent="-839991" algn="l" defTabSz="3359963" rtl="0" eaLnBrk="1" latinLnBrk="0" hangingPunct="1">
        <a:lnSpc>
          <a:spcPct val="90000"/>
        </a:lnSpc>
        <a:spcBef>
          <a:spcPts val="3674"/>
        </a:spcBef>
        <a:buFont typeface="Arial" panose="020B0604020202020204" pitchFamily="34" charset="0"/>
        <a:buChar char="•"/>
        <a:defRPr sz="10289" kern="1200">
          <a:solidFill>
            <a:schemeClr val="tx1"/>
          </a:solidFill>
          <a:latin typeface="+mn-lt"/>
          <a:ea typeface="+mn-ea"/>
          <a:cs typeface="+mn-cs"/>
        </a:defRPr>
      </a:lvl1pPr>
      <a:lvl2pPr marL="2519972" indent="-839991" algn="l" defTabSz="3359963" rtl="0" eaLnBrk="1" latinLnBrk="0" hangingPunct="1">
        <a:lnSpc>
          <a:spcPct val="90000"/>
        </a:lnSpc>
        <a:spcBef>
          <a:spcPts val="1837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2pPr>
      <a:lvl3pPr marL="4199954" indent="-839991" algn="l" defTabSz="3359963" rtl="0" eaLnBrk="1" latinLnBrk="0" hangingPunct="1">
        <a:lnSpc>
          <a:spcPct val="90000"/>
        </a:lnSpc>
        <a:spcBef>
          <a:spcPts val="1837"/>
        </a:spcBef>
        <a:buFont typeface="Arial" panose="020B0604020202020204" pitchFamily="34" charset="0"/>
        <a:buChar char="•"/>
        <a:defRPr sz="7349" kern="1200">
          <a:solidFill>
            <a:schemeClr val="tx1"/>
          </a:solidFill>
          <a:latin typeface="+mn-lt"/>
          <a:ea typeface="+mn-ea"/>
          <a:cs typeface="+mn-cs"/>
        </a:defRPr>
      </a:lvl3pPr>
      <a:lvl4pPr marL="5879935" indent="-839991" algn="l" defTabSz="3359963" rtl="0" eaLnBrk="1" latinLnBrk="0" hangingPunct="1">
        <a:lnSpc>
          <a:spcPct val="90000"/>
        </a:lnSpc>
        <a:spcBef>
          <a:spcPts val="1837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4pPr>
      <a:lvl5pPr marL="7559916" indent="-839991" algn="l" defTabSz="3359963" rtl="0" eaLnBrk="1" latinLnBrk="0" hangingPunct="1">
        <a:lnSpc>
          <a:spcPct val="90000"/>
        </a:lnSpc>
        <a:spcBef>
          <a:spcPts val="1837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5pPr>
      <a:lvl6pPr marL="9239898" indent="-839991" algn="l" defTabSz="3359963" rtl="0" eaLnBrk="1" latinLnBrk="0" hangingPunct="1">
        <a:lnSpc>
          <a:spcPct val="90000"/>
        </a:lnSpc>
        <a:spcBef>
          <a:spcPts val="1837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6pPr>
      <a:lvl7pPr marL="10919879" indent="-839991" algn="l" defTabSz="3359963" rtl="0" eaLnBrk="1" latinLnBrk="0" hangingPunct="1">
        <a:lnSpc>
          <a:spcPct val="90000"/>
        </a:lnSpc>
        <a:spcBef>
          <a:spcPts val="1837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7pPr>
      <a:lvl8pPr marL="12599861" indent="-839991" algn="l" defTabSz="3359963" rtl="0" eaLnBrk="1" latinLnBrk="0" hangingPunct="1">
        <a:lnSpc>
          <a:spcPct val="90000"/>
        </a:lnSpc>
        <a:spcBef>
          <a:spcPts val="1837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8pPr>
      <a:lvl9pPr marL="14279842" indent="-839991" algn="l" defTabSz="3359963" rtl="0" eaLnBrk="1" latinLnBrk="0" hangingPunct="1">
        <a:lnSpc>
          <a:spcPct val="90000"/>
        </a:lnSpc>
        <a:spcBef>
          <a:spcPts val="1837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359963" rtl="0" eaLnBrk="1" latinLnBrk="0" hangingPunct="1">
        <a:defRPr sz="6614" kern="1200">
          <a:solidFill>
            <a:schemeClr val="tx1"/>
          </a:solidFill>
          <a:latin typeface="+mn-lt"/>
          <a:ea typeface="+mn-ea"/>
          <a:cs typeface="+mn-cs"/>
        </a:defRPr>
      </a:lvl1pPr>
      <a:lvl2pPr marL="1679981" algn="l" defTabSz="3359963" rtl="0" eaLnBrk="1" latinLnBrk="0" hangingPunct="1">
        <a:defRPr sz="6614" kern="1200">
          <a:solidFill>
            <a:schemeClr val="tx1"/>
          </a:solidFill>
          <a:latin typeface="+mn-lt"/>
          <a:ea typeface="+mn-ea"/>
          <a:cs typeface="+mn-cs"/>
        </a:defRPr>
      </a:lvl2pPr>
      <a:lvl3pPr marL="3359963" algn="l" defTabSz="3359963" rtl="0" eaLnBrk="1" latinLnBrk="0" hangingPunct="1">
        <a:defRPr sz="6614" kern="1200">
          <a:solidFill>
            <a:schemeClr val="tx1"/>
          </a:solidFill>
          <a:latin typeface="+mn-lt"/>
          <a:ea typeface="+mn-ea"/>
          <a:cs typeface="+mn-cs"/>
        </a:defRPr>
      </a:lvl3pPr>
      <a:lvl4pPr marL="5039944" algn="l" defTabSz="3359963" rtl="0" eaLnBrk="1" latinLnBrk="0" hangingPunct="1">
        <a:defRPr sz="6614" kern="1200">
          <a:solidFill>
            <a:schemeClr val="tx1"/>
          </a:solidFill>
          <a:latin typeface="+mn-lt"/>
          <a:ea typeface="+mn-ea"/>
          <a:cs typeface="+mn-cs"/>
        </a:defRPr>
      </a:lvl4pPr>
      <a:lvl5pPr marL="6719926" algn="l" defTabSz="3359963" rtl="0" eaLnBrk="1" latinLnBrk="0" hangingPunct="1">
        <a:defRPr sz="6614" kern="1200">
          <a:solidFill>
            <a:schemeClr val="tx1"/>
          </a:solidFill>
          <a:latin typeface="+mn-lt"/>
          <a:ea typeface="+mn-ea"/>
          <a:cs typeface="+mn-cs"/>
        </a:defRPr>
      </a:lvl5pPr>
      <a:lvl6pPr marL="8399907" algn="l" defTabSz="3359963" rtl="0" eaLnBrk="1" latinLnBrk="0" hangingPunct="1">
        <a:defRPr sz="6614" kern="1200">
          <a:solidFill>
            <a:schemeClr val="tx1"/>
          </a:solidFill>
          <a:latin typeface="+mn-lt"/>
          <a:ea typeface="+mn-ea"/>
          <a:cs typeface="+mn-cs"/>
        </a:defRPr>
      </a:lvl6pPr>
      <a:lvl7pPr marL="10079888" algn="l" defTabSz="3359963" rtl="0" eaLnBrk="1" latinLnBrk="0" hangingPunct="1">
        <a:defRPr sz="6614" kern="1200">
          <a:solidFill>
            <a:schemeClr val="tx1"/>
          </a:solidFill>
          <a:latin typeface="+mn-lt"/>
          <a:ea typeface="+mn-ea"/>
          <a:cs typeface="+mn-cs"/>
        </a:defRPr>
      </a:lvl7pPr>
      <a:lvl8pPr marL="11759870" algn="l" defTabSz="3359963" rtl="0" eaLnBrk="1" latinLnBrk="0" hangingPunct="1">
        <a:defRPr sz="6614" kern="1200">
          <a:solidFill>
            <a:schemeClr val="tx1"/>
          </a:solidFill>
          <a:latin typeface="+mn-lt"/>
          <a:ea typeface="+mn-ea"/>
          <a:cs typeface="+mn-cs"/>
        </a:defRPr>
      </a:lvl8pPr>
      <a:lvl9pPr marL="13439851" algn="l" defTabSz="3359963" rtl="0" eaLnBrk="1" latinLnBrk="0" hangingPunct="1">
        <a:defRPr sz="66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6D6999F2-F308-7FCD-3F9A-689D817C20EB}"/>
              </a:ext>
            </a:extLst>
          </p:cNvPr>
          <p:cNvSpPr/>
          <p:nvPr/>
        </p:nvSpPr>
        <p:spPr>
          <a:xfrm>
            <a:off x="9046028" y="261258"/>
            <a:ext cx="17715053" cy="4800600"/>
          </a:xfrm>
          <a:prstGeom prst="rect">
            <a:avLst/>
          </a:prstGeom>
          <a:solidFill>
            <a:srgbClr val="00A9E0"/>
          </a:solidFill>
          <a:ln>
            <a:solidFill>
              <a:srgbClr val="00A9E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3332998-9362-9711-41EB-6DDEA02F2A9B}"/>
              </a:ext>
            </a:extLst>
          </p:cNvPr>
          <p:cNvSpPr txBox="1"/>
          <p:nvPr/>
        </p:nvSpPr>
        <p:spPr>
          <a:xfrm>
            <a:off x="16222133" y="475456"/>
            <a:ext cx="105389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200" b="1" dirty="0">
                <a:solidFill>
                  <a:schemeClr val="bg1"/>
                </a:solidFill>
                <a:latin typeface="Myriad Pro Light" panose="020B0603030403020204"/>
                <a:cs typeface="Miriam CLM" panose="02000603000000000000" pitchFamily="2" charset="-79"/>
              </a:rPr>
              <a:t>Fondo Europeo Agricolo </a:t>
            </a:r>
          </a:p>
          <a:p>
            <a:r>
              <a:rPr lang="it-IT" sz="7200" b="1" dirty="0">
                <a:solidFill>
                  <a:schemeClr val="bg1"/>
                </a:solidFill>
                <a:latin typeface="Myriad Pro Light" panose="020B0603030403020204"/>
                <a:cs typeface="Miriam CLM" panose="02000603000000000000" pitchFamily="2" charset="-79"/>
              </a:rPr>
              <a:t>per lo Sviluppo Rurale:</a:t>
            </a:r>
          </a:p>
          <a:p>
            <a:r>
              <a:rPr lang="it-IT" sz="7200" dirty="0">
                <a:solidFill>
                  <a:schemeClr val="bg1"/>
                </a:solidFill>
                <a:latin typeface="Myriad Pro Light" panose="020B0603030403020204"/>
                <a:cs typeface="Miriam CLM" panose="02000603000000000000" pitchFamily="2" charset="-79"/>
              </a:rPr>
              <a:t>L’Europa investe </a:t>
            </a:r>
          </a:p>
          <a:p>
            <a:r>
              <a:rPr lang="it-IT" sz="7200" dirty="0">
                <a:solidFill>
                  <a:schemeClr val="bg1"/>
                </a:solidFill>
                <a:latin typeface="Myriad Pro Light" panose="020B0603030403020204"/>
                <a:cs typeface="Miriam CLM" panose="02000603000000000000" pitchFamily="2" charset="-79"/>
              </a:rPr>
              <a:t>nelle zone rurali </a:t>
            </a:r>
            <a:endParaRPr lang="it-IT" sz="2800" dirty="0">
              <a:latin typeface="Myriad Pro Light" panose="020B0603030403020204"/>
              <a:cs typeface="Miriam CLM" panose="02000603000000000000" pitchFamily="2" charset="-79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C5F7F730-A394-CA01-451B-9A4DA5615A49}"/>
              </a:ext>
            </a:extLst>
          </p:cNvPr>
          <p:cNvSpPr/>
          <p:nvPr/>
        </p:nvSpPr>
        <p:spPr>
          <a:xfrm>
            <a:off x="9046028" y="5061858"/>
            <a:ext cx="26576872" cy="16393885"/>
          </a:xfrm>
          <a:prstGeom prst="rect">
            <a:avLst/>
          </a:prstGeom>
          <a:solidFill>
            <a:srgbClr val="99D6EA"/>
          </a:solidFill>
          <a:ln>
            <a:solidFill>
              <a:srgbClr val="99D6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2F130DF2-CBD6-2A25-4794-3FAEFE4EDED7}"/>
              </a:ext>
            </a:extLst>
          </p:cNvPr>
          <p:cNvSpPr/>
          <p:nvPr/>
        </p:nvSpPr>
        <p:spPr>
          <a:xfrm>
            <a:off x="9046027" y="5618501"/>
            <a:ext cx="26576872" cy="2088585"/>
          </a:xfrm>
          <a:prstGeom prst="rect">
            <a:avLst/>
          </a:prstGeom>
          <a:solidFill>
            <a:srgbClr val="00A9E0"/>
          </a:solidFill>
          <a:ln>
            <a:solidFill>
              <a:srgbClr val="00A9E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48BF202-CB21-95E1-3906-44DF25F25069}"/>
              </a:ext>
            </a:extLst>
          </p:cNvPr>
          <p:cNvSpPr txBox="1"/>
          <p:nvPr/>
        </p:nvSpPr>
        <p:spPr>
          <a:xfrm>
            <a:off x="9046026" y="8199887"/>
            <a:ext cx="2625634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600" dirty="0">
                <a:solidFill>
                  <a:srgbClr val="00A9E0"/>
                </a:solidFill>
                <a:latin typeface="Myriad Pro Light" panose="020B0603030403020204" pitchFamily="34" charset="0"/>
                <a:cs typeface="Miriam CLM" panose="02000603000000000000" pitchFamily="2" charset="-79"/>
              </a:rPr>
              <a:t>MISURA 19, TIPO OPERAZIONE «19.2.02 AZIONI SPECIFICHE PER CONTRIBUIRE A LIVELLO LOCALE AL RAGGIUNGIMENTO DEGLI OBIETTIVI DELLE AREE TEMATICHE DELLA STRATEGIA»</a:t>
            </a:r>
          </a:p>
          <a:p>
            <a:pPr algn="ctr"/>
            <a:r>
              <a:rPr lang="it-IT" sz="6600" dirty="0">
                <a:solidFill>
                  <a:srgbClr val="00A9E0"/>
                </a:solidFill>
                <a:latin typeface="Myriad Pro Light" panose="020B0603030403020204" pitchFamily="34" charset="0"/>
                <a:cs typeface="Miriam CLM" panose="02000603000000000000" pitchFamily="2" charset="-79"/>
              </a:rPr>
              <a:t>Sotto azione specifica 4.3. «Interventi realizzati da Enti pubblici»</a:t>
            </a:r>
          </a:p>
          <a:p>
            <a:pPr algn="ctr"/>
            <a:r>
              <a:rPr lang="it-IT" sz="6600" dirty="0">
                <a:solidFill>
                  <a:srgbClr val="00A9E0"/>
                </a:solidFill>
                <a:latin typeface="Myriad Pro Light" panose="020B0603030403020204" pitchFamily="34" charset="0"/>
                <a:cs typeface="Miriam CLM" panose="02000603000000000000" pitchFamily="2" charset="-79"/>
              </a:rPr>
              <a:t>«Valorizzazione di immobili e aree pubbliche a destinazione turistica ambientale»  ANNUALITA’ 2023</a:t>
            </a:r>
            <a:endParaRPr lang="it-IT" sz="2800" dirty="0">
              <a:latin typeface="Myriad Pro Light" panose="020B0603030403020204" pitchFamily="34" charset="0"/>
              <a:cs typeface="Miriam CLM" panose="02000603000000000000" pitchFamily="2" charset="-79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1AC338F-CA1E-290C-AC46-E673EF5EE57E}"/>
              </a:ext>
            </a:extLst>
          </p:cNvPr>
          <p:cNvSpPr txBox="1"/>
          <p:nvPr/>
        </p:nvSpPr>
        <p:spPr>
          <a:xfrm>
            <a:off x="9046027" y="5275721"/>
            <a:ext cx="26576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3600" dirty="0">
              <a:latin typeface="Myriad Pro Light" panose="020B0603030403020204" pitchFamily="34" charset="0"/>
              <a:cs typeface="Miriam CLM" panose="02000603000000000000" pitchFamily="2" charset="-79"/>
            </a:endParaRPr>
          </a:p>
          <a:p>
            <a:pPr algn="ctr"/>
            <a:r>
              <a:rPr lang="it-IT" sz="5400" dirty="0">
                <a:latin typeface="Myriad Pro Light" panose="020B0603030403020204" pitchFamily="34" charset="0"/>
                <a:cs typeface="Miriam CLM" panose="02000603000000000000" pitchFamily="2" charset="-79"/>
              </a:rPr>
              <a:t>LAVORI DI RIQUALIFICAZIONE NELL'AMBITO DELLE SORGENTI DEL FIUME TEVERE – MONTE FUMAIOLO  Domanda di sostegno n. 5628083</a:t>
            </a:r>
            <a:endParaRPr lang="it-IT" sz="2800" dirty="0">
              <a:latin typeface="Myriad Pro Light" panose="020B0603030403020204" pitchFamily="34" charset="0"/>
              <a:cs typeface="Miriam CLM" panose="02000603000000000000" pitchFamily="2" charset="-79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E52FCCCA-E0E0-6825-FB6F-948EE9309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5058" y="1049824"/>
            <a:ext cx="4980236" cy="3328458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F603AF0C-4B9A-BE63-3FF8-7CC8F18D3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102" y="385430"/>
            <a:ext cx="3999053" cy="4552255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D3316839-6A11-A4A6-7426-CE940ED76A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7036" y="385430"/>
            <a:ext cx="7949391" cy="4444883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321E2D96-D815-52DC-9761-868D80E51A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602" y="22385362"/>
            <a:ext cx="14747904" cy="2069090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D7E6102A-A309-944A-ACD2-D27E0CB37E46}"/>
              </a:ext>
            </a:extLst>
          </p:cNvPr>
          <p:cNvSpPr txBox="1"/>
          <p:nvPr/>
        </p:nvSpPr>
        <p:spPr>
          <a:xfrm>
            <a:off x="9046023" y="19997916"/>
            <a:ext cx="26576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/>
              <a:t>Regione Emilia Romagna -  Determinazione n° 13095 del 14/06/2023 – Approvazione Graduatoria e Domande non ammesse Annualità 2022</a:t>
            </a:r>
          </a:p>
          <a:p>
            <a:pPr algn="ctr"/>
            <a:r>
              <a:rPr lang="it-IT" sz="3600" dirty="0"/>
              <a:t>SETTORE AREE PROTETTE, FORESTE E SVILUPPO ZONE MONTANE – DIREZIONE GENERLAE CURA DEL TERRITORIO E DELL’AMBIENTE</a:t>
            </a: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ED83C2FE-9766-61B9-6E02-AB7E0581E21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55136" y="21663055"/>
            <a:ext cx="1953189" cy="2912448"/>
          </a:xfrm>
          <a:prstGeom prst="rect">
            <a:avLst/>
          </a:prstGeom>
          <a:noFill/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CA4A7DBE-B911-0173-CF4D-3C217DA2972E}"/>
              </a:ext>
            </a:extLst>
          </p:cNvPr>
          <p:cNvSpPr txBox="1"/>
          <p:nvPr/>
        </p:nvSpPr>
        <p:spPr>
          <a:xfrm>
            <a:off x="29959041" y="24703169"/>
            <a:ext cx="2345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Comune </a:t>
            </a:r>
            <a:r>
              <a:rPr lang="it-IT"/>
              <a:t>di Verghereto </a:t>
            </a:r>
            <a:endParaRPr lang="it-IT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230" y="6385640"/>
            <a:ext cx="5872796" cy="5872796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058" y="21784106"/>
            <a:ext cx="6508968" cy="2670346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D664BD84-D17B-FAD2-551F-DF8390B70B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2898" y="5061858"/>
            <a:ext cx="8703125" cy="556643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19DB5D75-D7FD-5BCD-7E6E-58EF9D4CF9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2898" y="13025575"/>
            <a:ext cx="8703323" cy="560881"/>
          </a:xfrm>
          <a:prstGeom prst="rect">
            <a:avLst/>
          </a:prstGeom>
        </p:spPr>
      </p:pic>
      <p:sp>
        <p:nvSpPr>
          <p:cNvPr id="16" name="Rettangolo 15">
            <a:extLst>
              <a:ext uri="{FF2B5EF4-FFF2-40B4-BE49-F238E27FC236}">
                <a16:creationId xmlns:a16="http://schemas.microsoft.com/office/drawing/2014/main" id="{AED46D2A-8D2A-A2DD-C278-91DF58FB3894}"/>
              </a:ext>
            </a:extLst>
          </p:cNvPr>
          <p:cNvSpPr>
            <a:spLocks noChangeAspect="1"/>
          </p:cNvSpPr>
          <p:nvPr/>
        </p:nvSpPr>
        <p:spPr>
          <a:xfrm>
            <a:off x="342899" y="-46489"/>
            <a:ext cx="35280001" cy="252000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C5798BD-60A9-DDAA-7B3E-A6D60D7408F7}"/>
              </a:ext>
            </a:extLst>
          </p:cNvPr>
          <p:cNvSpPr txBox="1"/>
          <p:nvPr/>
        </p:nvSpPr>
        <p:spPr>
          <a:xfrm>
            <a:off x="9046023" y="15273867"/>
            <a:ext cx="265768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dirty="0">
                <a:latin typeface="Myriad Pro Light" panose="020B0603030403020204"/>
              </a:rPr>
              <a:t>OBIETTIVI PRINCIPALI DELL’OPERAZIONE: favorire l’ammodernamento e la riqualificazione delle aree esterne</a:t>
            </a:r>
          </a:p>
          <a:p>
            <a:endParaRPr lang="it-IT" sz="5400" dirty="0">
              <a:latin typeface="Myriad Pro Light" panose="020B0603030403020204"/>
            </a:endParaRPr>
          </a:p>
          <a:p>
            <a:r>
              <a:rPr lang="it-IT" sz="5400" dirty="0">
                <a:latin typeface="Myriad Pro Light" panose="020B0603030403020204"/>
              </a:rPr>
              <a:t>SOSTEGNO FINANZIARIO DELL’UNIONE EUROPEA: € 148.845,37</a:t>
            </a:r>
          </a:p>
        </p:txBody>
      </p:sp>
    </p:spTree>
    <p:extLst>
      <p:ext uri="{BB962C8B-B14F-4D97-AF65-F5344CB8AC3E}">
        <p14:creationId xmlns:p14="http://schemas.microsoft.com/office/powerpoint/2010/main" val="17698406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307</TotalTime>
  <Words>140</Words>
  <Application>Microsoft Office PowerPoint</Application>
  <PresentationFormat>Personalizzato</PresentationFormat>
  <Paragraphs>15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Myriad Pro Light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michela morganti</dc:creator>
  <cp:lastModifiedBy>FULVIA</cp:lastModifiedBy>
  <cp:revision>18</cp:revision>
  <dcterms:created xsi:type="dcterms:W3CDTF">2024-07-09T08:12:27Z</dcterms:created>
  <dcterms:modified xsi:type="dcterms:W3CDTF">2025-05-20T11:32:05Z</dcterms:modified>
</cp:coreProperties>
</file>